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A2DF0-CC57-429B-A4AE-AAF3DD3C85F5}" type="datetimeFigureOut">
              <a:rPr lang="pt-PT" smtClean="0"/>
              <a:pPr/>
              <a:t>17-10-2012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3B271-ACA2-4511-81FD-CB88869AB565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9233C6-7B82-4FE8-81F4-A6CC552122DF}" type="slidenum">
              <a:rPr lang="pt-PT" smtClean="0"/>
              <a:pPr/>
              <a:t>1</a:t>
            </a:fld>
            <a:endParaRPr lang="pt-P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3B271-ACA2-4511-81FD-CB88869AB565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3B271-ACA2-4511-81FD-CB88869AB565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3B271-ACA2-4511-81FD-CB88869AB565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3B271-ACA2-4511-81FD-CB88869AB565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3B271-ACA2-4511-81FD-CB88869AB565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6FA8-5242-4813-9C30-3F64E049F6FB}" type="datetimeFigureOut">
              <a:rPr lang="pt-PT" smtClean="0"/>
              <a:pPr/>
              <a:t>17-10-2012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5F3C-0D81-432A-8921-C663E1466D3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6FA8-5242-4813-9C30-3F64E049F6FB}" type="datetimeFigureOut">
              <a:rPr lang="pt-PT" smtClean="0"/>
              <a:pPr/>
              <a:t>17-10-2012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5F3C-0D81-432A-8921-C663E1466D3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6FA8-5242-4813-9C30-3F64E049F6FB}" type="datetimeFigureOut">
              <a:rPr lang="pt-PT" smtClean="0"/>
              <a:pPr/>
              <a:t>17-10-2012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5F3C-0D81-432A-8921-C663E1466D3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6FA8-5242-4813-9C30-3F64E049F6FB}" type="datetimeFigureOut">
              <a:rPr lang="pt-PT" smtClean="0"/>
              <a:pPr/>
              <a:t>17-10-2012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5F3C-0D81-432A-8921-C663E1466D3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6FA8-5242-4813-9C30-3F64E049F6FB}" type="datetimeFigureOut">
              <a:rPr lang="pt-PT" smtClean="0"/>
              <a:pPr/>
              <a:t>17-10-2012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5F3C-0D81-432A-8921-C663E1466D3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6FA8-5242-4813-9C30-3F64E049F6FB}" type="datetimeFigureOut">
              <a:rPr lang="pt-PT" smtClean="0"/>
              <a:pPr/>
              <a:t>17-10-2012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5F3C-0D81-432A-8921-C663E1466D3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6FA8-5242-4813-9C30-3F64E049F6FB}" type="datetimeFigureOut">
              <a:rPr lang="pt-PT" smtClean="0"/>
              <a:pPr/>
              <a:t>17-10-2012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5F3C-0D81-432A-8921-C663E1466D3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6FA8-5242-4813-9C30-3F64E049F6FB}" type="datetimeFigureOut">
              <a:rPr lang="pt-PT" smtClean="0"/>
              <a:pPr/>
              <a:t>17-10-2012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5F3C-0D81-432A-8921-C663E1466D3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6FA8-5242-4813-9C30-3F64E049F6FB}" type="datetimeFigureOut">
              <a:rPr lang="pt-PT" smtClean="0"/>
              <a:pPr/>
              <a:t>17-10-2012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5F3C-0D81-432A-8921-C663E1466D3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6FA8-5242-4813-9C30-3F64E049F6FB}" type="datetimeFigureOut">
              <a:rPr lang="pt-PT" smtClean="0"/>
              <a:pPr/>
              <a:t>17-10-2012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5F3C-0D81-432A-8921-C663E1466D3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6FA8-5242-4813-9C30-3F64E049F6FB}" type="datetimeFigureOut">
              <a:rPr lang="pt-PT" smtClean="0"/>
              <a:pPr/>
              <a:t>17-10-2012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5F3C-0D81-432A-8921-C663E1466D3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16FA8-5242-4813-9C30-3F64E049F6FB}" type="datetimeFigureOut">
              <a:rPr lang="pt-PT" smtClean="0"/>
              <a:pPr/>
              <a:t>17-10-2012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65F3C-0D81-432A-8921-C663E1466D35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41538"/>
            <a:ext cx="7772400" cy="1143000"/>
          </a:xfrm>
        </p:spPr>
        <p:txBody>
          <a:bodyPr/>
          <a:lstStyle/>
          <a:p>
            <a:pPr eaLnBrk="1" hangingPunct="1"/>
            <a:r>
              <a:rPr lang="pt-PT" smtClean="0"/>
              <a:t>DEMOGRAFIA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2924175"/>
            <a:ext cx="6400800" cy="266541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pt-BR" sz="3600" dirty="0" smtClean="0"/>
          </a:p>
          <a:p>
            <a:pPr marL="0" indent="0" algn="ctr" eaLnBrk="1" hangingPunct="1">
              <a:buFontTx/>
              <a:buNone/>
            </a:pPr>
            <a:r>
              <a:rPr lang="pt-BR" sz="3600" dirty="0" smtClean="0"/>
              <a:t>Tendências da esperança de vida</a:t>
            </a:r>
          </a:p>
          <a:p>
            <a:pPr marL="0" indent="0" algn="ctr" eaLnBrk="1" hangingPunct="1">
              <a:buFontTx/>
              <a:buNone/>
            </a:pPr>
            <a:endParaRPr lang="pt-BR" sz="4400" dirty="0" smtClean="0"/>
          </a:p>
        </p:txBody>
      </p:sp>
      <p:pic>
        <p:nvPicPr>
          <p:cNvPr id="2052" name="Picture 3" descr="ISEG_logo_es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0" y="776288"/>
            <a:ext cx="342900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990178"/>
            <a:ext cx="716280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691680" y="476672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Fig. 1. Record female life expectancy from 1840 to the present</a:t>
            </a:r>
            <a:endParaRPr lang="pt-P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9313" y="857250"/>
            <a:ext cx="490537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213" y="404664"/>
            <a:ext cx="87915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862013"/>
            <a:ext cx="489585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213" y="404664"/>
            <a:ext cx="87915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7888" y="144016"/>
            <a:ext cx="4848225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PT" i="1" dirty="0" smtClean="0"/>
              <a:t>Fontes</a:t>
            </a:r>
            <a:r>
              <a:rPr lang="pt-PT" dirty="0" smtClean="0"/>
              <a:t>:</a:t>
            </a:r>
          </a:p>
          <a:p>
            <a:r>
              <a:rPr lang="pt-PT" dirty="0" err="1" smtClean="0"/>
              <a:t>Oeppen</a:t>
            </a:r>
            <a:r>
              <a:rPr lang="pt-PT" dirty="0" smtClean="0"/>
              <a:t>, </a:t>
            </a:r>
            <a:r>
              <a:rPr lang="pt-PT" dirty="0" err="1" smtClean="0"/>
              <a:t>Jim</a:t>
            </a:r>
            <a:r>
              <a:rPr lang="pt-PT" dirty="0" smtClean="0"/>
              <a:t> e </a:t>
            </a:r>
            <a:r>
              <a:rPr lang="pt-PT" dirty="0" err="1" smtClean="0"/>
              <a:t>James</a:t>
            </a:r>
            <a:r>
              <a:rPr lang="pt-PT" dirty="0" smtClean="0"/>
              <a:t> W. </a:t>
            </a:r>
            <a:r>
              <a:rPr lang="pt-PT" dirty="0" err="1" smtClean="0"/>
              <a:t>Vaupel</a:t>
            </a:r>
            <a:r>
              <a:rPr lang="pt-PT" dirty="0" smtClean="0"/>
              <a:t> (2002), “</a:t>
            </a:r>
            <a:r>
              <a:rPr lang="pt-PT" dirty="0" err="1" smtClean="0"/>
              <a:t>Broken</a:t>
            </a:r>
            <a:r>
              <a:rPr lang="pt-PT" dirty="0" smtClean="0"/>
              <a:t> </a:t>
            </a:r>
            <a:r>
              <a:rPr lang="pt-PT" dirty="0" err="1" smtClean="0"/>
              <a:t>limits</a:t>
            </a:r>
            <a:r>
              <a:rPr lang="pt-PT" dirty="0" smtClean="0"/>
              <a:t> to </a:t>
            </a:r>
            <a:r>
              <a:rPr lang="pt-PT" dirty="0" err="1" smtClean="0"/>
              <a:t>life</a:t>
            </a:r>
            <a:r>
              <a:rPr lang="pt-PT" dirty="0" smtClean="0"/>
              <a:t> </a:t>
            </a:r>
            <a:r>
              <a:rPr lang="pt-PT" dirty="0" err="1" smtClean="0"/>
              <a:t>expectancy</a:t>
            </a:r>
            <a:r>
              <a:rPr lang="pt-PT" dirty="0" smtClean="0"/>
              <a:t>”, </a:t>
            </a:r>
            <a:r>
              <a:rPr lang="pt-PT" i="1" dirty="0" err="1" smtClean="0"/>
              <a:t>Science</a:t>
            </a:r>
            <a:r>
              <a:rPr lang="pt-PT" dirty="0" smtClean="0"/>
              <a:t>, </a:t>
            </a:r>
            <a:r>
              <a:rPr lang="pt-PT" dirty="0" err="1" smtClean="0"/>
              <a:t>Vol</a:t>
            </a:r>
            <a:r>
              <a:rPr lang="pt-PT" dirty="0" smtClean="0"/>
              <a:t>. 296, </a:t>
            </a:r>
            <a:r>
              <a:rPr lang="pt-PT" dirty="0" err="1" smtClean="0"/>
              <a:t>May</a:t>
            </a:r>
            <a:r>
              <a:rPr lang="pt-PT" dirty="0" smtClean="0"/>
              <a:t> 2002</a:t>
            </a:r>
          </a:p>
          <a:p>
            <a:r>
              <a:rPr lang="pt-PT" dirty="0" err="1" smtClean="0"/>
              <a:t>Vallin</a:t>
            </a:r>
            <a:r>
              <a:rPr lang="pt-PT" dirty="0" smtClean="0"/>
              <a:t>, Jacques e </a:t>
            </a:r>
            <a:r>
              <a:rPr lang="pt-PT" dirty="0" err="1" smtClean="0"/>
              <a:t>France</a:t>
            </a:r>
            <a:r>
              <a:rPr lang="pt-PT" dirty="0" smtClean="0"/>
              <a:t> </a:t>
            </a:r>
            <a:r>
              <a:rPr lang="pt-PT" dirty="0" err="1" smtClean="0"/>
              <a:t>Meslé</a:t>
            </a:r>
            <a:r>
              <a:rPr lang="pt-PT" dirty="0" smtClean="0"/>
              <a:t> (2010), “</a:t>
            </a:r>
            <a:r>
              <a:rPr lang="pt-PT" dirty="0" err="1" smtClean="0"/>
              <a:t>Ésperance</a:t>
            </a:r>
            <a:r>
              <a:rPr lang="pt-PT" dirty="0" smtClean="0"/>
              <a:t> de </a:t>
            </a:r>
            <a:r>
              <a:rPr lang="pt-PT" dirty="0" err="1" smtClean="0"/>
              <a:t>vie</a:t>
            </a:r>
            <a:r>
              <a:rPr lang="pt-PT" dirty="0" smtClean="0"/>
              <a:t>: </a:t>
            </a:r>
            <a:r>
              <a:rPr lang="pt-PT" dirty="0" err="1" smtClean="0"/>
              <a:t>peut-on</a:t>
            </a:r>
            <a:r>
              <a:rPr lang="pt-PT" dirty="0" smtClean="0"/>
              <a:t> </a:t>
            </a:r>
            <a:r>
              <a:rPr lang="pt-PT" dirty="0" err="1" smtClean="0"/>
              <a:t>gagner</a:t>
            </a:r>
            <a:r>
              <a:rPr lang="pt-PT" dirty="0" smtClean="0"/>
              <a:t> </a:t>
            </a:r>
            <a:r>
              <a:rPr lang="pt-PT" dirty="0" err="1" smtClean="0"/>
              <a:t>trois</a:t>
            </a:r>
            <a:r>
              <a:rPr lang="pt-PT" dirty="0" smtClean="0"/>
              <a:t> </a:t>
            </a:r>
            <a:r>
              <a:rPr lang="pt-PT" dirty="0" err="1" smtClean="0"/>
              <a:t>mois</a:t>
            </a:r>
            <a:r>
              <a:rPr lang="pt-PT" dirty="0" smtClean="0"/>
              <a:t> par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 smtClean="0"/>
              <a:t>indéfiniment</a:t>
            </a:r>
            <a:r>
              <a:rPr lang="pt-PT" dirty="0" smtClean="0"/>
              <a:t>?”, </a:t>
            </a:r>
            <a:r>
              <a:rPr lang="pt-PT" i="1" dirty="0" err="1" smtClean="0"/>
              <a:t>Populations</a:t>
            </a:r>
            <a:r>
              <a:rPr lang="pt-PT" i="1" dirty="0" smtClean="0"/>
              <a:t> </a:t>
            </a:r>
            <a:r>
              <a:rPr lang="pt-PT" i="1" dirty="0" err="1" smtClean="0"/>
              <a:t>et</a:t>
            </a:r>
            <a:r>
              <a:rPr lang="pt-PT" i="1" dirty="0" smtClean="0"/>
              <a:t> </a:t>
            </a:r>
            <a:r>
              <a:rPr lang="pt-PT" i="1" dirty="0" err="1" smtClean="0"/>
              <a:t>Societés</a:t>
            </a:r>
            <a:r>
              <a:rPr lang="pt-PT" dirty="0" smtClean="0"/>
              <a:t>, 473, </a:t>
            </a:r>
            <a:r>
              <a:rPr lang="pt-PT" dirty="0" err="1" smtClean="0"/>
              <a:t>Décembre</a:t>
            </a:r>
            <a:r>
              <a:rPr lang="pt-PT" dirty="0" smtClean="0"/>
              <a:t> 2010</a:t>
            </a:r>
            <a:r>
              <a:rPr lang="pt-PT" i="1" dirty="0" smtClean="0"/>
              <a:t> </a:t>
            </a:r>
            <a:endParaRPr lang="pt-PT" dirty="0" smtClean="0"/>
          </a:p>
          <a:p>
            <a:pPr>
              <a:buNone/>
            </a:pPr>
            <a:r>
              <a:rPr lang="pt-PT" dirty="0" smtClean="0"/>
              <a:t>	</a:t>
            </a:r>
            <a:endParaRPr lang="pt-P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83</Words>
  <Application>Microsoft Office PowerPoint</Application>
  <PresentationFormat>On-screen Show (4:3)</PresentationFormat>
  <Paragraphs>14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DEMOGRAFIA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DEMOGRAFIA</dc:title>
  <dc:creator>jpeixoto</dc:creator>
  <cp:lastModifiedBy>João</cp:lastModifiedBy>
  <cp:revision>3</cp:revision>
  <dcterms:created xsi:type="dcterms:W3CDTF">2011-10-26T16:17:27Z</dcterms:created>
  <dcterms:modified xsi:type="dcterms:W3CDTF">2012-10-17T12:17:24Z</dcterms:modified>
</cp:coreProperties>
</file>